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60" r:id="rId2"/>
    <p:sldId id="263" r:id="rId3"/>
    <p:sldId id="259" r:id="rId4"/>
    <p:sldId id="262" r:id="rId5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67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3126AB-12FC-46FD-96F3-3225310C1EDB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487ED-C737-49BA-AD82-CD448968A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38590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smtClean="0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78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67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6643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8778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5280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72178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4142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27559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61693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4070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smtClean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0758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45272-D69C-4C37-8245-1E44742D0D7D}" type="datetimeFigureOut">
              <a:rPr lang="pl-PL" smtClean="0"/>
              <a:t>23.09.2021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8958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90667" y="2608571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pl-PL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Progress on one-</a:t>
            </a:r>
            <a:r>
              <a:rPr lang="pl-PL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</a:t>
            </a:r>
            <a:r>
              <a:rPr lang="pl-PL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br>
              <a:rPr lang="pl-PL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pl-PL" sz="2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200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Definitive</a:t>
            </a:r>
            <a:r>
              <a:rPr lang="pl-PL" sz="22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pl-PL" sz="2200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Subcommittee</a:t>
            </a:r>
            <a:endParaRPr lang="pl-PL" sz="22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4870961" y="0"/>
            <a:ext cx="4230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 smtClean="0"/>
              <a:t>Online </a:t>
            </a:r>
            <a:r>
              <a:rPr lang="pl-PL" sz="1200" dirty="0" err="1" smtClean="0"/>
              <a:t>Intermagnet</a:t>
            </a:r>
            <a:r>
              <a:rPr lang="pl-PL" sz="1200" dirty="0" smtClean="0"/>
              <a:t> Meeting, </a:t>
            </a:r>
            <a:r>
              <a:rPr lang="pl-PL" sz="1200" dirty="0" err="1" smtClean="0"/>
              <a:t>September</a:t>
            </a:r>
            <a:r>
              <a:rPr lang="pl-PL" sz="1200" dirty="0" smtClean="0"/>
              <a:t> 27 – </a:t>
            </a:r>
            <a:r>
              <a:rPr lang="pl-PL" sz="1200" smtClean="0"/>
              <a:t>October</a:t>
            </a:r>
            <a:r>
              <a:rPr lang="pl-PL" sz="1200" dirty="0" smtClean="0"/>
              <a:t> 01 2021</a:t>
            </a:r>
            <a:endParaRPr lang="pl-PL" sz="1200" dirty="0"/>
          </a:p>
        </p:txBody>
      </p:sp>
      <p:pic>
        <p:nvPicPr>
          <p:cNvPr id="6" name="Dźwięk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493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99"/>
    </mc:Choice>
    <mc:Fallback xmlns="">
      <p:transition spd="slow" advTm="13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/>
          <p:cNvSpPr/>
          <p:nvPr/>
        </p:nvSpPr>
        <p:spPr>
          <a:xfrm>
            <a:off x="979060" y="15776"/>
            <a:ext cx="70658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2400" b="1" dirty="0" smtClean="0">
                <a:solidFill>
                  <a:srgbClr val="0000FF"/>
                </a:solidFill>
              </a:rPr>
              <a:t>1-sec </a:t>
            </a:r>
            <a:r>
              <a:rPr lang="pl-PL" sz="2400" b="1" dirty="0" err="1" smtClean="0">
                <a:solidFill>
                  <a:srgbClr val="0000FF"/>
                </a:solidFill>
              </a:rPr>
              <a:t>Definitive</a:t>
            </a:r>
            <a:r>
              <a:rPr lang="pl-PL" sz="2400" b="1" dirty="0" smtClean="0">
                <a:solidFill>
                  <a:srgbClr val="0000FF"/>
                </a:solidFill>
              </a:rPr>
              <a:t> Data </a:t>
            </a:r>
            <a:r>
              <a:rPr lang="pl-PL" sz="2400" b="1" dirty="0" err="1" smtClean="0">
                <a:solidFill>
                  <a:srgbClr val="0000FF"/>
                </a:solidFill>
              </a:rPr>
              <a:t>collection</a:t>
            </a:r>
            <a:r>
              <a:rPr lang="pl-PL" sz="2400" b="1" dirty="0" smtClean="0">
                <a:solidFill>
                  <a:srgbClr val="0000FF"/>
                </a:solidFill>
              </a:rPr>
              <a:t> 2014..2020</a:t>
            </a:r>
          </a:p>
          <a:p>
            <a:pPr algn="ctr"/>
            <a:r>
              <a:rPr lang="en-GB" sz="1600" dirty="0">
                <a:solidFill>
                  <a:srgbClr val="0000FF"/>
                </a:solidFill>
              </a:rPr>
              <a:t>(situation </a:t>
            </a:r>
            <a:r>
              <a:rPr lang="pl-PL" sz="1600" dirty="0" smtClean="0">
                <a:solidFill>
                  <a:srgbClr val="0000FF"/>
                </a:solidFill>
              </a:rPr>
              <a:t>end of </a:t>
            </a:r>
            <a:r>
              <a:rPr lang="pl-PL" sz="1600" dirty="0" err="1" smtClean="0">
                <a:solidFill>
                  <a:srgbClr val="0000FF"/>
                </a:solidFill>
              </a:rPr>
              <a:t>September</a:t>
            </a:r>
            <a:r>
              <a:rPr lang="pl-PL" sz="1600" dirty="0" smtClean="0">
                <a:solidFill>
                  <a:srgbClr val="0000FF"/>
                </a:solidFill>
              </a:rPr>
              <a:t> 2021</a:t>
            </a:r>
            <a:r>
              <a:rPr lang="en-GB" sz="1600" dirty="0" smtClean="0">
                <a:solidFill>
                  <a:srgbClr val="0000FF"/>
                </a:solidFill>
              </a:rPr>
              <a:t>)</a:t>
            </a:r>
            <a:endParaRPr lang="pl-PL" sz="2400" b="1" dirty="0">
              <a:solidFill>
                <a:srgbClr val="0000FF"/>
              </a:solidFill>
            </a:endParaRPr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62" y="723662"/>
            <a:ext cx="7948246" cy="5918438"/>
          </a:xfrm>
          <a:prstGeom prst="rect">
            <a:avLst/>
          </a:prstGeom>
        </p:spPr>
      </p:pic>
      <p:pic>
        <p:nvPicPr>
          <p:cNvPr id="4" name="Dźwięk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7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961"/>
    </mc:Choice>
    <mc:Fallback xmlns="">
      <p:transition spd="slow" advTm="67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 txBox="1">
            <a:spLocks/>
          </p:cNvSpPr>
          <p:nvPr/>
        </p:nvSpPr>
        <p:spPr>
          <a:xfrm>
            <a:off x="1216367" y="343123"/>
            <a:ext cx="5892223" cy="4014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b="1">
                <a:solidFill>
                  <a:srgbClr val="0000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 err="1" smtClean="0"/>
              <a:t>Current</a:t>
            </a:r>
            <a:r>
              <a:rPr lang="pl-PL" dirty="0" smtClean="0"/>
              <a:t> </a:t>
            </a:r>
            <a:r>
              <a:rPr lang="pl-PL" dirty="0" err="1" smtClean="0"/>
              <a:t>situation</a:t>
            </a:r>
            <a:r>
              <a:rPr lang="pl-PL" dirty="0" smtClean="0"/>
              <a:t> </a:t>
            </a:r>
            <a:r>
              <a:rPr lang="pl-PL" dirty="0" err="1"/>
              <a:t>regarding</a:t>
            </a:r>
            <a:r>
              <a:rPr lang="pl-PL" dirty="0"/>
              <a:t> </a:t>
            </a:r>
            <a:r>
              <a:rPr lang="pl-PL" dirty="0" smtClean="0"/>
              <a:t>1-sec </a:t>
            </a:r>
            <a:r>
              <a:rPr lang="pl-PL" dirty="0" err="1" smtClean="0"/>
              <a:t>definitive</a:t>
            </a:r>
            <a:r>
              <a:rPr lang="pl-PL" dirty="0" smtClean="0"/>
              <a:t> data </a:t>
            </a:r>
            <a:r>
              <a:rPr lang="pl-PL" dirty="0" err="1" smtClean="0"/>
              <a:t>collection</a:t>
            </a:r>
            <a:endParaRPr lang="pl-PL" dirty="0"/>
          </a:p>
        </p:txBody>
      </p:sp>
      <p:sp>
        <p:nvSpPr>
          <p:cNvPr id="8" name="pole tekstowe 7"/>
          <p:cNvSpPr txBox="1"/>
          <p:nvPr/>
        </p:nvSpPr>
        <p:spPr>
          <a:xfrm>
            <a:off x="430699" y="974680"/>
            <a:ext cx="849740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l-PL"/>
            </a:defPPr>
            <a:lvl1pPr marL="285750" indent="-285750">
              <a:buFont typeface="Wingdings" panose="05000000000000000000" pitchFamily="2" charset="2"/>
              <a:buChar char="§"/>
              <a:defRPr sz="1600"/>
            </a:lvl1pPr>
          </a:lstStyle>
          <a:p>
            <a:endParaRPr lang="pl-PL" dirty="0" smtClean="0"/>
          </a:p>
          <a:p>
            <a:r>
              <a:rPr lang="pl-PL" dirty="0" err="1" smtClean="0"/>
              <a:t>Although</a:t>
            </a:r>
            <a:r>
              <a:rPr lang="pl-PL" dirty="0" smtClean="0"/>
              <a:t> </a:t>
            </a:r>
            <a:r>
              <a:rPr lang="pl-PL" dirty="0" err="1" smtClean="0"/>
              <a:t>providing</a:t>
            </a:r>
            <a:r>
              <a:rPr lang="pl-PL" dirty="0" smtClean="0"/>
              <a:t> 1-sec </a:t>
            </a:r>
            <a:r>
              <a:rPr lang="pl-PL" dirty="0" err="1" smtClean="0"/>
              <a:t>definitive</a:t>
            </a:r>
            <a:r>
              <a:rPr lang="pl-PL" dirty="0" smtClean="0"/>
              <a:t> is not </a:t>
            </a:r>
            <a:r>
              <a:rPr lang="pl-PL" dirty="0" err="1" smtClean="0"/>
              <a:t>obligatory</a:t>
            </a:r>
            <a:r>
              <a:rPr lang="pl-PL" dirty="0" smtClean="0"/>
              <a:t> for </a:t>
            </a:r>
            <a:r>
              <a:rPr lang="pl-PL" dirty="0" err="1" smtClean="0"/>
              <a:t>IMOs</a:t>
            </a:r>
            <a:r>
              <a:rPr lang="pl-PL" dirty="0" smtClean="0"/>
              <a:t>, </a:t>
            </a:r>
            <a:r>
              <a:rPr lang="pl-PL" dirty="0" err="1" smtClean="0"/>
              <a:t>so</a:t>
            </a:r>
            <a:r>
              <a:rPr lang="pl-PL" dirty="0" smtClean="0"/>
              <a:t> far 44 </a:t>
            </a:r>
            <a:r>
              <a:rPr lang="pl-PL" dirty="0" err="1" smtClean="0"/>
              <a:t>observatories</a:t>
            </a:r>
            <a:r>
              <a:rPr lang="pl-PL" dirty="0" smtClean="0"/>
              <a:t> </a:t>
            </a:r>
            <a:r>
              <a:rPr lang="pl-PL" dirty="0" err="1" smtClean="0"/>
              <a:t>participated</a:t>
            </a:r>
            <a:r>
              <a:rPr lang="pl-PL" dirty="0" smtClean="0"/>
              <a:t> in the program 1-sec </a:t>
            </a:r>
            <a:r>
              <a:rPr lang="pl-PL" dirty="0" err="1" smtClean="0"/>
              <a:t>definitive</a:t>
            </a:r>
            <a:r>
              <a:rPr lang="pl-PL" dirty="0" smtClean="0"/>
              <a:t>. </a:t>
            </a:r>
            <a:r>
              <a:rPr lang="pl-PL" b="1" u="sng" dirty="0"/>
              <a:t>But </a:t>
            </a:r>
            <a:r>
              <a:rPr lang="pl-PL" b="1" u="sng" dirty="0" err="1"/>
              <a:t>even</a:t>
            </a:r>
            <a:r>
              <a:rPr lang="pl-PL" b="1" u="sng" dirty="0"/>
              <a:t> </a:t>
            </a:r>
            <a:r>
              <a:rPr lang="pl-PL" b="1" u="sng" dirty="0" err="1"/>
              <a:t>more</a:t>
            </a:r>
            <a:r>
              <a:rPr lang="pl-PL" b="1" u="sng" dirty="0"/>
              <a:t> </a:t>
            </a:r>
            <a:r>
              <a:rPr lang="pl-PL" b="1" u="sng" dirty="0" err="1"/>
              <a:t>important</a:t>
            </a:r>
            <a:r>
              <a:rPr lang="pl-PL" b="1" u="sng" dirty="0"/>
              <a:t> is </a:t>
            </a:r>
            <a:r>
              <a:rPr lang="pl-PL" b="1" u="sng" dirty="0" err="1"/>
              <a:t>that</a:t>
            </a:r>
            <a:r>
              <a:rPr lang="pl-PL" b="1" u="sng" dirty="0"/>
              <a:t> </a:t>
            </a:r>
            <a:r>
              <a:rPr lang="pl-PL" b="1" u="sng" dirty="0" err="1"/>
              <a:t>a</a:t>
            </a:r>
            <a:r>
              <a:rPr lang="pl-PL" b="1" u="sng" dirty="0" err="1" smtClean="0"/>
              <a:t>round</a:t>
            </a:r>
            <a:r>
              <a:rPr lang="pl-PL" b="1" u="sng" dirty="0" smtClean="0"/>
              <a:t> 30 </a:t>
            </a:r>
            <a:r>
              <a:rPr lang="pl-PL" b="1" u="sng" dirty="0" err="1" smtClean="0"/>
              <a:t>IMOs</a:t>
            </a:r>
            <a:r>
              <a:rPr lang="pl-PL" b="1" u="sng" dirty="0" smtClean="0"/>
              <a:t> </a:t>
            </a:r>
            <a:r>
              <a:rPr lang="pl-PL" b="1" u="sng" dirty="0" err="1" smtClean="0"/>
              <a:t>provide</a:t>
            </a:r>
            <a:r>
              <a:rPr lang="pl-PL" b="1" u="sng" dirty="0" smtClean="0"/>
              <a:t> </a:t>
            </a:r>
            <a:r>
              <a:rPr lang="pl-PL" b="1" u="sng" dirty="0" err="1" smtClean="0"/>
              <a:t>their</a:t>
            </a:r>
            <a:r>
              <a:rPr lang="pl-PL" b="1" u="sng" dirty="0" smtClean="0"/>
              <a:t> 1-sec </a:t>
            </a:r>
            <a:r>
              <a:rPr lang="pl-PL" b="1" u="sng" dirty="0" err="1" smtClean="0"/>
              <a:t>definitive</a:t>
            </a:r>
            <a:r>
              <a:rPr lang="pl-PL" b="1" u="sng" dirty="0" smtClean="0"/>
              <a:t> </a:t>
            </a:r>
            <a:r>
              <a:rPr lang="pl-PL" b="1" u="sng" dirty="0" err="1" smtClean="0"/>
              <a:t>regularly</a:t>
            </a:r>
            <a:r>
              <a:rPr lang="pl-PL" dirty="0" smtClean="0"/>
              <a:t> </a:t>
            </a:r>
          </a:p>
          <a:p>
            <a:endParaRPr lang="pl-PL" dirty="0" smtClean="0"/>
          </a:p>
          <a:p>
            <a:r>
              <a:rPr lang="pl-PL" b="1" dirty="0" smtClean="0"/>
              <a:t>All </a:t>
            </a:r>
            <a:r>
              <a:rPr lang="pl-PL" b="1" dirty="0" err="1" smtClean="0"/>
              <a:t>provided</a:t>
            </a:r>
            <a:r>
              <a:rPr lang="pl-PL" b="1" dirty="0" smtClean="0"/>
              <a:t> 1-sec </a:t>
            </a:r>
            <a:r>
              <a:rPr lang="pl-PL" b="1" dirty="0" err="1" smtClean="0"/>
              <a:t>definitive</a:t>
            </a:r>
            <a:r>
              <a:rPr lang="pl-PL" b="1" dirty="0" smtClean="0"/>
              <a:t> for </a:t>
            </a:r>
            <a:r>
              <a:rPr lang="pl-PL" b="1" dirty="0" err="1" smtClean="0"/>
              <a:t>years</a:t>
            </a:r>
            <a:r>
              <a:rPr lang="pl-PL" b="1" dirty="0" smtClean="0"/>
              <a:t> 2014-2020 </a:t>
            </a:r>
            <a:r>
              <a:rPr lang="pl-PL" b="1" dirty="0" err="1" smtClean="0"/>
              <a:t>are</a:t>
            </a:r>
            <a:r>
              <a:rPr lang="pl-PL" b="1" dirty="0" smtClean="0"/>
              <a:t> </a:t>
            </a:r>
            <a:r>
              <a:rPr lang="pl-PL" b="1" dirty="0" err="1" smtClean="0"/>
              <a:t>still</a:t>
            </a:r>
            <a:r>
              <a:rPr lang="pl-PL" b="1" dirty="0" smtClean="0"/>
              <a:t> on Paris ftp </a:t>
            </a:r>
            <a:r>
              <a:rPr lang="pl-PL" b="1" dirty="0" err="1" smtClean="0"/>
              <a:t>server</a:t>
            </a:r>
            <a:r>
              <a:rPr lang="pl-PL" b="1" dirty="0" smtClean="0"/>
              <a:t> </a:t>
            </a:r>
            <a:r>
              <a:rPr lang="pl-PL" b="1" dirty="0" err="1" smtClean="0"/>
              <a:t>only</a:t>
            </a:r>
            <a:r>
              <a:rPr lang="pl-PL" b="1" dirty="0" smtClean="0"/>
              <a:t>.</a:t>
            </a:r>
            <a:r>
              <a:rPr lang="pl-PL" dirty="0" smtClean="0"/>
              <a:t> </a:t>
            </a:r>
            <a:r>
              <a:rPr lang="pl-PL" dirty="0" err="1" smtClean="0"/>
              <a:t>They</a:t>
            </a:r>
            <a:r>
              <a:rPr lang="pl-PL" dirty="0" smtClean="0"/>
              <a:t> do not </a:t>
            </a:r>
            <a:r>
              <a:rPr lang="pl-PL" dirty="0" err="1" smtClean="0"/>
              <a:t>reach</a:t>
            </a:r>
            <a:r>
              <a:rPr lang="pl-PL" dirty="0" smtClean="0"/>
              <a:t> </a:t>
            </a:r>
            <a:r>
              <a:rPr lang="pl-PL" dirty="0" err="1" smtClean="0"/>
              <a:t>Intermagnet</a:t>
            </a:r>
            <a:r>
              <a:rPr lang="pl-PL" dirty="0" smtClean="0"/>
              <a:t> web, </a:t>
            </a:r>
            <a:r>
              <a:rPr lang="pl-PL" dirty="0" err="1" smtClean="0"/>
              <a:t>so</a:t>
            </a:r>
            <a:r>
              <a:rPr lang="pl-PL" dirty="0" smtClean="0"/>
              <a:t> </a:t>
            </a:r>
            <a:r>
              <a:rPr lang="pl-PL" dirty="0" err="1" smtClean="0"/>
              <a:t>they</a:t>
            </a:r>
            <a:r>
              <a:rPr lang="pl-PL" dirty="0" smtClean="0"/>
              <a:t> </a:t>
            </a:r>
            <a:r>
              <a:rPr lang="pl-PL" dirty="0" err="1" smtClean="0"/>
              <a:t>are</a:t>
            </a:r>
            <a:r>
              <a:rPr lang="pl-PL" dirty="0" smtClean="0"/>
              <a:t> not </a:t>
            </a:r>
            <a:r>
              <a:rPr lang="pl-PL" dirty="0" err="1" smtClean="0"/>
              <a:t>publically</a:t>
            </a:r>
            <a:r>
              <a:rPr lang="pl-PL" dirty="0" smtClean="0"/>
              <a:t> </a:t>
            </a:r>
            <a:r>
              <a:rPr lang="pl-PL" dirty="0" err="1" smtClean="0"/>
              <a:t>available</a:t>
            </a:r>
            <a:r>
              <a:rPr lang="pl-PL" dirty="0" smtClean="0"/>
              <a:t> for </a:t>
            </a:r>
            <a:r>
              <a:rPr lang="pl-PL" dirty="0" err="1" smtClean="0"/>
              <a:t>interested</a:t>
            </a:r>
            <a:r>
              <a:rPr lang="pl-PL" dirty="0" smtClean="0"/>
              <a:t> </a:t>
            </a:r>
            <a:r>
              <a:rPr lang="pl-PL" dirty="0" err="1" smtClean="0"/>
              <a:t>people</a:t>
            </a:r>
            <a:r>
              <a:rPr lang="pl-PL" dirty="0" smtClean="0"/>
              <a:t> </a:t>
            </a:r>
            <a:r>
              <a:rPr lang="pl-PL" dirty="0" err="1" smtClean="0"/>
              <a:t>or</a:t>
            </a:r>
            <a:r>
              <a:rPr lang="pl-PL" dirty="0" smtClean="0"/>
              <a:t> </a:t>
            </a:r>
            <a:r>
              <a:rPr lang="pl-PL" dirty="0" err="1" smtClean="0"/>
              <a:t>organisations</a:t>
            </a:r>
            <a:r>
              <a:rPr lang="pl-PL" dirty="0" smtClean="0"/>
              <a:t>. In </a:t>
            </a:r>
            <a:r>
              <a:rPr lang="pl-PL" dirty="0" err="1" smtClean="0"/>
              <a:t>general</a:t>
            </a:r>
            <a:r>
              <a:rPr lang="pl-PL" dirty="0" smtClean="0"/>
              <a:t> the </a:t>
            </a:r>
            <a:r>
              <a:rPr lang="pl-PL" dirty="0" err="1" smtClean="0"/>
              <a:t>reason</a:t>
            </a:r>
            <a:r>
              <a:rPr lang="pl-PL" dirty="0" smtClean="0"/>
              <a:t> for </a:t>
            </a:r>
            <a:r>
              <a:rPr lang="pl-PL" dirty="0" err="1" smtClean="0"/>
              <a:t>this</a:t>
            </a:r>
            <a:r>
              <a:rPr lang="pl-PL" dirty="0" smtClean="0"/>
              <a:t> is </a:t>
            </a:r>
            <a:r>
              <a:rPr lang="pl-PL" u="sng" dirty="0" err="1" smtClean="0"/>
              <a:t>lack</a:t>
            </a:r>
            <a:r>
              <a:rPr lang="pl-PL" u="sng" dirty="0" smtClean="0"/>
              <a:t> of a </a:t>
            </a:r>
            <a:r>
              <a:rPr lang="pl-PL" u="sng" dirty="0" err="1" smtClean="0"/>
              <a:t>control</a:t>
            </a:r>
            <a:r>
              <a:rPr lang="pl-PL" u="sng" dirty="0" smtClean="0"/>
              <a:t> system</a:t>
            </a:r>
            <a:r>
              <a:rPr lang="pl-PL" dirty="0"/>
              <a:t> (</a:t>
            </a:r>
            <a:r>
              <a:rPr lang="pl-PL" dirty="0" smtClean="0"/>
              <a:t>in </a:t>
            </a:r>
            <a:r>
              <a:rPr lang="pl-PL" dirty="0" err="1" smtClean="0"/>
              <a:t>contrast</a:t>
            </a:r>
            <a:r>
              <a:rPr lang="pl-PL" dirty="0" smtClean="0"/>
              <a:t> to 1-minute </a:t>
            </a:r>
            <a:r>
              <a:rPr lang="pl-PL" dirty="0" err="1" smtClean="0"/>
              <a:t>definitive</a:t>
            </a:r>
            <a:r>
              <a:rPr lang="pl-PL" dirty="0" smtClean="0"/>
              <a:t> data)</a:t>
            </a:r>
          </a:p>
          <a:p>
            <a:endParaRPr lang="pl-PL" dirty="0" smtClean="0"/>
          </a:p>
          <a:p>
            <a:r>
              <a:rPr lang="pl-PL" dirty="0" err="1" smtClean="0"/>
              <a:t>However</a:t>
            </a:r>
            <a:r>
              <a:rPr lang="pl-PL" dirty="0" smtClean="0"/>
              <a:t> </a:t>
            </a:r>
            <a:r>
              <a:rPr lang="en-US" dirty="0"/>
              <a:t>there has been a </a:t>
            </a:r>
            <a:r>
              <a:rPr lang="pl-PL" dirty="0" smtClean="0"/>
              <a:t>nice </a:t>
            </a:r>
            <a:r>
              <a:rPr lang="en-US" dirty="0" smtClean="0"/>
              <a:t>changes </a:t>
            </a:r>
            <a:r>
              <a:rPr lang="en-US" dirty="0"/>
              <a:t>since </a:t>
            </a:r>
            <a:r>
              <a:rPr lang="pl-PL" dirty="0" smtClean="0"/>
              <a:t>March 2021 INTERMAGNET Meeting. One-</a:t>
            </a:r>
            <a:r>
              <a:rPr lang="pl-PL" dirty="0" err="1" smtClean="0"/>
              <a:t>second</a:t>
            </a:r>
            <a:r>
              <a:rPr lang="pl-PL" dirty="0" smtClean="0"/>
              <a:t> </a:t>
            </a:r>
            <a:r>
              <a:rPr lang="pl-PL" dirty="0" err="1" smtClean="0"/>
              <a:t>definitive</a:t>
            </a:r>
            <a:r>
              <a:rPr lang="pl-PL" dirty="0" smtClean="0"/>
              <a:t> data </a:t>
            </a:r>
            <a:r>
              <a:rPr lang="pl-PL" dirty="0" err="1" smtClean="0"/>
              <a:t>provided</a:t>
            </a:r>
            <a:r>
              <a:rPr lang="pl-PL" dirty="0" smtClean="0"/>
              <a:t> to step1-1sec on Paris </a:t>
            </a:r>
            <a:r>
              <a:rPr lang="pl-PL" dirty="0" err="1" smtClean="0"/>
              <a:t>are</a:t>
            </a:r>
            <a:r>
              <a:rPr lang="pl-PL" dirty="0" smtClean="0"/>
              <a:t> </a:t>
            </a:r>
            <a:r>
              <a:rPr lang="pl-PL" dirty="0" err="1" smtClean="0"/>
              <a:t>automatically</a:t>
            </a:r>
            <a:r>
              <a:rPr lang="pl-PL" dirty="0" smtClean="0"/>
              <a:t> </a:t>
            </a:r>
            <a:r>
              <a:rPr lang="pl-PL" dirty="0" err="1" smtClean="0"/>
              <a:t>checked</a:t>
            </a:r>
            <a:r>
              <a:rPr lang="pl-PL" dirty="0" smtClean="0"/>
              <a:t> by IMBOT </a:t>
            </a:r>
            <a:r>
              <a:rPr lang="pl-PL" dirty="0" err="1" smtClean="0"/>
              <a:t>developed</a:t>
            </a:r>
            <a:r>
              <a:rPr lang="pl-PL" dirty="0" smtClean="0"/>
              <a:t> by Roman </a:t>
            </a:r>
            <a:r>
              <a:rPr lang="pl-PL" dirty="0" err="1" smtClean="0"/>
              <a:t>Leonhardt</a:t>
            </a:r>
            <a:r>
              <a:rPr lang="pl-PL" dirty="0" smtClean="0"/>
              <a:t>. </a:t>
            </a:r>
            <a:r>
              <a:rPr lang="pl-PL" b="1" dirty="0" smtClean="0"/>
              <a:t>IMBOT </a:t>
            </a:r>
            <a:r>
              <a:rPr lang="pl-PL" b="1" dirty="0" err="1" smtClean="0"/>
              <a:t>sends</a:t>
            </a:r>
            <a:r>
              <a:rPr lang="pl-PL" b="1" dirty="0" smtClean="0"/>
              <a:t> feedback email to </a:t>
            </a:r>
            <a:r>
              <a:rPr lang="pl-PL" b="1" dirty="0" err="1" smtClean="0"/>
              <a:t>given</a:t>
            </a:r>
            <a:r>
              <a:rPr lang="pl-PL" b="1" dirty="0" smtClean="0"/>
              <a:t> IMO </a:t>
            </a:r>
            <a:r>
              <a:rPr lang="pl-PL" b="1" dirty="0" err="1" smtClean="0"/>
              <a:t>containing</a:t>
            </a:r>
            <a:r>
              <a:rPr lang="pl-PL" b="1" dirty="0" smtClean="0"/>
              <a:t> </a:t>
            </a:r>
            <a:r>
              <a:rPr lang="pl-PL" b="1" dirty="0" err="1" smtClean="0"/>
              <a:t>information</a:t>
            </a:r>
            <a:r>
              <a:rPr lang="pl-PL" b="1" dirty="0" smtClean="0"/>
              <a:t> </a:t>
            </a:r>
            <a:r>
              <a:rPr lang="pl-PL" b="1" dirty="0" err="1" smtClean="0"/>
              <a:t>concerning</a:t>
            </a:r>
            <a:r>
              <a:rPr lang="pl-PL" b="1" dirty="0" smtClean="0"/>
              <a:t> </a:t>
            </a:r>
            <a:r>
              <a:rPr lang="pl-PL" b="1" dirty="0" err="1" smtClean="0"/>
              <a:t>results</a:t>
            </a:r>
            <a:r>
              <a:rPr lang="pl-PL" b="1" dirty="0" smtClean="0"/>
              <a:t> of automatic </a:t>
            </a:r>
            <a:r>
              <a:rPr lang="pl-PL" b="1" dirty="0" err="1" smtClean="0"/>
              <a:t>review</a:t>
            </a:r>
            <a:r>
              <a:rPr lang="pl-PL" b="1" dirty="0" smtClean="0"/>
              <a:t>.</a:t>
            </a:r>
            <a:r>
              <a:rPr lang="pl-PL" dirty="0" smtClean="0"/>
              <a:t> </a:t>
            </a:r>
            <a:r>
              <a:rPr lang="pl-PL" dirty="0" err="1" smtClean="0"/>
              <a:t>What</a:t>
            </a:r>
            <a:r>
              <a:rPr lang="pl-PL" dirty="0" smtClean="0"/>
              <a:t> is </a:t>
            </a:r>
            <a:r>
              <a:rPr lang="pl-PL" dirty="0" err="1" smtClean="0"/>
              <a:t>important</a:t>
            </a:r>
            <a:r>
              <a:rPr lang="pl-PL" dirty="0" smtClean="0"/>
              <a:t> IMBOT </a:t>
            </a:r>
            <a:r>
              <a:rPr lang="pl-PL" dirty="0" err="1" smtClean="0"/>
              <a:t>compares</a:t>
            </a:r>
            <a:r>
              <a:rPr lang="pl-PL" dirty="0" smtClean="0"/>
              <a:t> 1sec data with 1min </a:t>
            </a:r>
            <a:r>
              <a:rPr lang="pl-PL" dirty="0" err="1" smtClean="0"/>
              <a:t>definitive</a:t>
            </a:r>
            <a:r>
              <a:rPr lang="pl-PL" dirty="0" smtClean="0"/>
              <a:t>. </a:t>
            </a:r>
          </a:p>
          <a:p>
            <a:endParaRPr lang="pl-PL" dirty="0"/>
          </a:p>
          <a:p>
            <a:r>
              <a:rPr lang="pl-PL" dirty="0" err="1" smtClean="0"/>
              <a:t>There</a:t>
            </a:r>
            <a:r>
              <a:rPr lang="pl-PL" dirty="0" smtClean="0"/>
              <a:t> </a:t>
            </a:r>
            <a:r>
              <a:rPr lang="pl-PL" dirty="0" err="1" smtClean="0"/>
              <a:t>is</a:t>
            </a:r>
            <a:r>
              <a:rPr lang="pl-PL" dirty="0" smtClean="0"/>
              <a:t> </a:t>
            </a:r>
            <a:r>
              <a:rPr lang="pl-PL" dirty="0" err="1" smtClean="0"/>
              <a:t>still</a:t>
            </a:r>
            <a:r>
              <a:rPr lang="pl-PL" dirty="0" smtClean="0"/>
              <a:t> </a:t>
            </a:r>
            <a:r>
              <a:rPr lang="pl-PL" dirty="0" err="1" smtClean="0"/>
              <a:t>an</a:t>
            </a:r>
            <a:r>
              <a:rPr lang="pl-PL" dirty="0" smtClean="0"/>
              <a:t> open </a:t>
            </a:r>
            <a:r>
              <a:rPr lang="pl-PL" dirty="0" err="1" smtClean="0"/>
              <a:t>question</a:t>
            </a:r>
            <a:r>
              <a:rPr lang="pl-PL" dirty="0" smtClean="0"/>
              <a:t> </a:t>
            </a:r>
            <a:r>
              <a:rPr lang="pl-PL" dirty="0" err="1" smtClean="0"/>
              <a:t>regarding</a:t>
            </a:r>
            <a:r>
              <a:rPr lang="pl-PL" dirty="0" smtClean="0"/>
              <a:t> </a:t>
            </a:r>
            <a:r>
              <a:rPr lang="en-US" dirty="0"/>
              <a:t>that part of </a:t>
            </a:r>
            <a:r>
              <a:rPr lang="pl-PL" dirty="0" err="1" smtClean="0"/>
              <a:t>control</a:t>
            </a:r>
            <a:r>
              <a:rPr lang="pl-PL" dirty="0" smtClean="0"/>
              <a:t> system </a:t>
            </a:r>
            <a:r>
              <a:rPr lang="en-US" dirty="0" smtClean="0"/>
              <a:t>that </a:t>
            </a:r>
            <a:r>
              <a:rPr lang="en-US" dirty="0"/>
              <a:t>must be done by </a:t>
            </a:r>
            <a:r>
              <a:rPr lang="en-US" dirty="0" smtClean="0"/>
              <a:t>people</a:t>
            </a:r>
            <a:r>
              <a:rPr lang="pl-PL" dirty="0" smtClean="0"/>
              <a:t> </a:t>
            </a:r>
            <a:r>
              <a:rPr lang="pl-PL" dirty="0" err="1" smtClean="0"/>
              <a:t>eg</a:t>
            </a:r>
            <a:r>
              <a:rPr lang="pl-PL" dirty="0" smtClean="0"/>
              <a:t>. </a:t>
            </a:r>
            <a:r>
              <a:rPr lang="pl-PL" dirty="0" err="1"/>
              <a:t>s</a:t>
            </a:r>
            <a:r>
              <a:rPr lang="pl-PL" dirty="0" err="1" smtClean="0"/>
              <a:t>ometimes</a:t>
            </a:r>
            <a:r>
              <a:rPr lang="pl-PL" dirty="0" smtClean="0"/>
              <a:t> </a:t>
            </a:r>
            <a:r>
              <a:rPr lang="pl-PL" dirty="0" err="1" smtClean="0"/>
              <a:t>necessity</a:t>
            </a:r>
            <a:r>
              <a:rPr lang="pl-PL" dirty="0" smtClean="0"/>
              <a:t> </a:t>
            </a:r>
            <a:r>
              <a:rPr lang="pl-PL" dirty="0" err="1" smtClean="0"/>
              <a:t>more</a:t>
            </a:r>
            <a:r>
              <a:rPr lang="pl-PL" dirty="0" smtClean="0"/>
              <a:t> </a:t>
            </a:r>
            <a:r>
              <a:rPr lang="pl-PL" dirty="0" err="1" smtClean="0"/>
              <a:t>careful</a:t>
            </a:r>
            <a:r>
              <a:rPr lang="pl-PL" dirty="0" smtClean="0"/>
              <a:t> </a:t>
            </a:r>
            <a:r>
              <a:rPr lang="pl-PL" dirty="0" err="1" smtClean="0"/>
              <a:t>hand</a:t>
            </a:r>
            <a:r>
              <a:rPr lang="pl-PL" dirty="0" smtClean="0"/>
              <a:t> </a:t>
            </a:r>
            <a:r>
              <a:rPr lang="pl-PL" dirty="0" err="1" smtClean="0"/>
              <a:t>checking</a:t>
            </a:r>
            <a:r>
              <a:rPr lang="pl-PL" dirty="0" smtClean="0"/>
              <a:t>, </a:t>
            </a:r>
            <a:r>
              <a:rPr lang="pl-PL" dirty="0" err="1" smtClean="0"/>
              <a:t>correspondence</a:t>
            </a:r>
            <a:r>
              <a:rPr lang="pl-PL" dirty="0" smtClean="0"/>
              <a:t> with </a:t>
            </a:r>
            <a:r>
              <a:rPr lang="pl-PL" dirty="0" err="1" smtClean="0"/>
              <a:t>IMOs</a:t>
            </a:r>
            <a:r>
              <a:rPr lang="pl-PL" dirty="0" smtClean="0"/>
              <a:t>, </a:t>
            </a:r>
            <a:r>
              <a:rPr lang="pl-PL" dirty="0" err="1" smtClean="0"/>
              <a:t>final</a:t>
            </a:r>
            <a:r>
              <a:rPr lang="pl-PL" dirty="0" smtClean="0"/>
              <a:t> </a:t>
            </a:r>
            <a:r>
              <a:rPr lang="pl-PL" dirty="0" err="1" smtClean="0"/>
              <a:t>acceptation</a:t>
            </a:r>
            <a:r>
              <a:rPr lang="pl-PL" dirty="0" smtClean="0"/>
              <a:t> for </a:t>
            </a:r>
            <a:r>
              <a:rPr lang="pl-PL" dirty="0" err="1" smtClean="0"/>
              <a:t>Intermagnet</a:t>
            </a:r>
            <a:r>
              <a:rPr lang="pl-PL" dirty="0" smtClean="0"/>
              <a:t> web, IRDS </a:t>
            </a:r>
            <a:r>
              <a:rPr lang="pl-PL" dirty="0" err="1" smtClean="0"/>
              <a:t>compilation</a:t>
            </a:r>
            <a:r>
              <a:rPr lang="pl-PL" dirty="0"/>
              <a:t> </a:t>
            </a:r>
            <a:r>
              <a:rPr lang="pl-PL" dirty="0" smtClean="0"/>
              <a:t>for DOI </a:t>
            </a:r>
            <a:r>
              <a:rPr lang="pl-PL" dirty="0" err="1" smtClean="0"/>
              <a:t>publication</a:t>
            </a:r>
            <a:endParaRPr lang="pl-PL" dirty="0" smtClean="0"/>
          </a:p>
        </p:txBody>
      </p:sp>
      <p:pic>
        <p:nvPicPr>
          <p:cNvPr id="4" name="Dźwięk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78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611"/>
    </mc:Choice>
    <mc:Fallback xmlns="">
      <p:transition spd="slow" advTm="776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2246435" y="2924664"/>
            <a:ext cx="4620358" cy="574675"/>
          </a:xfrm>
        </p:spPr>
        <p:txBody>
          <a:bodyPr/>
          <a:lstStyle/>
          <a:p>
            <a:pPr marL="0" indent="0">
              <a:buNone/>
            </a:pPr>
            <a:r>
              <a:rPr lang="pl-PL" dirty="0" err="1" smtClean="0"/>
              <a:t>Thank</a:t>
            </a:r>
            <a:r>
              <a:rPr lang="pl-PL" dirty="0" smtClean="0"/>
              <a:t> </a:t>
            </a:r>
            <a:r>
              <a:rPr lang="pl-PL" dirty="0" err="1" smtClean="0"/>
              <a:t>you</a:t>
            </a:r>
            <a:r>
              <a:rPr lang="pl-PL" dirty="0" smtClean="0"/>
              <a:t> for </a:t>
            </a:r>
            <a:r>
              <a:rPr lang="pl-PL" dirty="0" err="1" smtClean="0"/>
              <a:t>your</a:t>
            </a:r>
            <a:r>
              <a:rPr lang="pl-PL" dirty="0" smtClean="0"/>
              <a:t> </a:t>
            </a:r>
            <a:r>
              <a:rPr lang="pl-PL" dirty="0" err="1" smtClean="0"/>
              <a:t>attention</a:t>
            </a:r>
            <a:r>
              <a:rPr lang="pl-PL" dirty="0" smtClean="0"/>
              <a:t> !</a:t>
            </a:r>
            <a:endParaRPr lang="pl-PL" dirty="0"/>
          </a:p>
        </p:txBody>
      </p:sp>
      <p:pic>
        <p:nvPicPr>
          <p:cNvPr id="4" name="Dźwięk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044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80"/>
    </mc:Choice>
    <mc:Fallback xmlns="">
      <p:transition spd="slow" advTm="9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861</TotalTime>
  <Words>234</Words>
  <Application>Microsoft Office PowerPoint</Application>
  <PresentationFormat>Pokaz na ekranie (4:3)</PresentationFormat>
  <Paragraphs>14</Paragraphs>
  <Slides>4</Slides>
  <Notes>0</Notes>
  <HiddenSlides>0</HiddenSlides>
  <MMClips>4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Wingdings</vt:lpstr>
      <vt:lpstr>Motyw pakietu Office</vt:lpstr>
      <vt:lpstr>Progress on one-second data  Definitive Data Subcommittee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Jan Reda</dc:creator>
  <cp:lastModifiedBy>Jan Reda</cp:lastModifiedBy>
  <cp:revision>75</cp:revision>
  <dcterms:created xsi:type="dcterms:W3CDTF">2019-07-15T18:27:07Z</dcterms:created>
  <dcterms:modified xsi:type="dcterms:W3CDTF">2021-09-23T09:22:11Z</dcterms:modified>
</cp:coreProperties>
</file>

<file path=docProps/thumbnail.jpeg>
</file>